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23" r:id="rId4"/>
    <p:sldId id="302" r:id="rId5"/>
    <p:sldId id="259" r:id="rId6"/>
    <p:sldId id="324" r:id="rId7"/>
    <p:sldId id="325" r:id="rId8"/>
    <p:sldId id="326" r:id="rId9"/>
    <p:sldId id="303" r:id="rId10"/>
    <p:sldId id="304" r:id="rId11"/>
    <p:sldId id="341" r:id="rId12"/>
    <p:sldId id="305" r:id="rId13"/>
    <p:sldId id="320" r:id="rId14"/>
    <p:sldId id="322" r:id="rId15"/>
    <p:sldId id="321" r:id="rId16"/>
    <p:sldId id="317" r:id="rId17"/>
    <p:sldId id="327" r:id="rId18"/>
    <p:sldId id="338" r:id="rId19"/>
    <p:sldId id="319" r:id="rId20"/>
    <p:sldId id="328" r:id="rId21"/>
    <p:sldId id="330" r:id="rId22"/>
    <p:sldId id="333" r:id="rId23"/>
    <p:sldId id="337" r:id="rId24"/>
    <p:sldId id="339" r:id="rId25"/>
    <p:sldId id="340" r:id="rId26"/>
    <p:sldId id="342"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8363" autoAdjust="0"/>
  </p:normalViewPr>
  <p:slideViewPr>
    <p:cSldViewPr snapToGrid="0">
      <p:cViewPr>
        <p:scale>
          <a:sx n="75" d="100"/>
          <a:sy n="75" d="100"/>
        </p:scale>
        <p:origin x="286" y="2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5/13/2019 2:33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add a secure API that allows our customers to retrieve information about their vehicles plus captured photos? How do we protect our system from unauthorized access or an excessive number of requests?</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
        <p:nvSpPr>
          <p:cNvPr id="3" name="Rectangle 2">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4403" y="3749040"/>
            <a:ext cx="386081" cy="386081"/>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2837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Is it possible to add a secure API that allows our customers to retrieve information about their vehicles plus captured photos? How do we protect our system from unauthorized access or an excessive number of requests?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First, create a new Azure function with an HTTP trigger that retrieves customer vehicle information with captured photos. Use Azure API Management (APIM) with the new Consumption tier. This tier works like the Azure Function App’s consumption plan, letting Contoso only pay for resources that are used. Configure an API endpoint in APIM that routes to the function. Configure the Function App to accept requests only from the IP address of the APIM instance or a client certificate. APIM supports API security options, like JWT token validation, as well as rate-limiting.</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4634</Words>
  <Application>Microsoft Office PowerPoint</Application>
  <PresentationFormat>Widescreen</PresentationFormat>
  <Paragraphs>223</Paragraphs>
  <Slides>27</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2019-05-13T22:53:41Z</dcterms:modified>
</cp:coreProperties>
</file>